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6" r:id="rId2"/>
    <p:sldId id="299" r:id="rId3"/>
    <p:sldId id="331" r:id="rId4"/>
    <p:sldId id="335" r:id="rId5"/>
    <p:sldId id="308" r:id="rId6"/>
    <p:sldId id="332" r:id="rId7"/>
    <p:sldId id="334" r:id="rId8"/>
    <p:sldId id="317" r:id="rId9"/>
    <p:sldId id="333" r:id="rId10"/>
    <p:sldId id="279" r:id="rId11"/>
    <p:sldId id="339" r:id="rId12"/>
    <p:sldId id="315" r:id="rId13"/>
    <p:sldId id="318" r:id="rId14"/>
    <p:sldId id="337" r:id="rId15"/>
    <p:sldId id="338" r:id="rId16"/>
    <p:sldId id="341" r:id="rId17"/>
    <p:sldId id="34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8" autoAdjust="0"/>
    <p:restoredTop sz="94660"/>
  </p:normalViewPr>
  <p:slideViewPr>
    <p:cSldViewPr>
      <p:cViewPr>
        <p:scale>
          <a:sx n="118" d="100"/>
          <a:sy n="118" d="100"/>
        </p:scale>
        <p:origin x="-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F747-863B-42B4-8BEF-7B4647D5E7B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2421-55A5-4C50-BF54-26B394DB3B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D27273C-C774-4C73-970E-C5D23728EE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¼ÑÐ·ÑÐºÐ°Ð»ÑÐ½Ð°Ñ ÑÐ°Ð¼ÐºÐ° Ð½Ð° Ð·Ð°ÑÑÐ°Ð²Ðº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729" y="-1138270"/>
            <a:ext cx="684853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14"/>
            <a:ext cx="9168985" cy="68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620688"/>
            <a:ext cx="7056784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ОБЩЕРАЗВИВАЮЩЕЙ ПРОГРАММЫ 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«РАННЕЕ ЭСТЕТИЧЕСКОЕ РАЗВИТИЕ»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8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22413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Преподаватели:</a:t>
            </a:r>
            <a:br>
              <a:rPr lang="ru-RU" sz="1800" b="1" dirty="0" smtClean="0"/>
            </a:br>
            <a:r>
              <a:rPr lang="ru-RU" sz="1800" b="1" dirty="0" smtClean="0"/>
              <a:t> Преображенская Александра Сергеевна</a:t>
            </a:r>
            <a:br>
              <a:rPr lang="ru-RU" sz="1800" b="1" dirty="0" smtClean="0"/>
            </a:br>
            <a:r>
              <a:rPr lang="ru-RU" sz="1800" b="1" dirty="0" smtClean="0"/>
              <a:t>Щелкова Наталья Викторовна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11266" name="Picture 2" descr="C:\Users\Администратор\Downloads\IMG_20190329_143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3375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190476"/>
              </p:ext>
            </p:extLst>
          </p:nvPr>
        </p:nvGraphicFramePr>
        <p:xfrm>
          <a:off x="1727880" y="2324100"/>
          <a:ext cx="5407253" cy="297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856"/>
                <a:gridCol w="2734546"/>
                <a:gridCol w="1009870"/>
                <a:gridCol w="554701"/>
                <a:gridCol w="640280"/>
              </a:tblGrid>
              <a:tr h="49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услуги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Предметы, изучаемые по программе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занятий в месяц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Цена за месяц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(руб.)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</a:tr>
              <a:tr h="16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</a:tr>
              <a:tr h="3520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Дополнительная общеразвивающая программа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«Раннее эстетическое развитие»,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группа «Нотка» (для детей 5 </a:t>
                      </a:r>
                      <a:r>
                        <a:rPr lang="ru-RU" sz="900" dirty="0" smtClean="0">
                          <a:effectLst/>
                        </a:rPr>
                        <a:t>-6 лет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Сольфеджио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2 700-00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</a:tr>
              <a:tr h="343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Хор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Дополнительная общеразвивающая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«Раннее эстетическое развитие»,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«Эффект Моцарта»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(для детей 2-4 лет)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Ритмика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2 900-00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</a:tr>
              <a:tr h="550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Основы музыкальной грамоты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Индивидуальные занятия по предметам (фортепиано/скрипка/флейта/аккордеон/баян/гусли/балалайка/домра)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(для детей </a:t>
                      </a:r>
                      <a:r>
                        <a:rPr lang="ru-RU" sz="900" dirty="0" smtClean="0">
                          <a:effectLst/>
                        </a:rPr>
                        <a:t> от 5 </a:t>
                      </a:r>
                      <a:r>
                        <a:rPr lang="ru-RU" sz="900" dirty="0">
                          <a:effectLst/>
                        </a:rPr>
                        <a:t>лет)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Специальность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4 550-00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0" marR="5370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548680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Прейскурант цен на платные образовательные </a:t>
            </a:r>
            <a:r>
              <a:rPr lang="ru-RU" dirty="0" smtClean="0"/>
              <a:t>услуги. Постановление </a:t>
            </a:r>
            <a:r>
              <a:rPr lang="ru-RU" dirty="0"/>
              <a:t>№ 1666/7 от 04.07.2018  г. администрации Красногорского муниципального района «Об утверждении прейскуранта цен на платные дополнительные образовательные услуги, оказываемые МУДО «</a:t>
            </a:r>
            <a:r>
              <a:rPr lang="ru-RU" dirty="0" err="1"/>
              <a:t>Красногорская</a:t>
            </a:r>
            <a:r>
              <a:rPr lang="ru-RU" dirty="0"/>
              <a:t> ДМШ им. </a:t>
            </a:r>
            <a:r>
              <a:rPr lang="ru-RU" dirty="0" err="1"/>
              <a:t>Наседкина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3713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Участие в региональных, всероссийских и международных конкурсах </a:t>
            </a:r>
            <a:endParaRPr lang="ru-RU" sz="2800" b="1" dirty="0"/>
          </a:p>
        </p:txBody>
      </p:sp>
      <p:pic>
        <p:nvPicPr>
          <p:cNvPr id="5122" name="Picture 2" descr="F:\презентация школы\25-04-2020_12-29-03\IMG_20200222_223438_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3904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4478149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05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Участие  в концертной </a:t>
            </a:r>
            <a:r>
              <a:rPr lang="ru-RU" sz="3200" b="1" dirty="0" smtClean="0"/>
              <a:t>деятельности школы </a:t>
            </a:r>
            <a:endParaRPr lang="ru-RU" sz="3200" b="1" dirty="0"/>
          </a:p>
        </p:txBody>
      </p:sp>
      <p:pic>
        <p:nvPicPr>
          <p:cNvPr id="7170" name="Picture 2" descr="F:\презентация школы\раннее эстетическое развитие\IMG-20190601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263128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резентация школы\раннее эстетическое развитие\25-04-2020_12-40-53\79927239_1456409877843298_632802225634148352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35280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2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Шумовой оркестр</a:t>
            </a:r>
            <a:endParaRPr lang="ru-RU" sz="2800" b="1" dirty="0"/>
          </a:p>
        </p:txBody>
      </p:sp>
      <p:pic>
        <p:nvPicPr>
          <p:cNvPr id="6146" name="Picture 2" descr="F:\презентация школы\25-04-2020_12-29-03\IMG_20200222_223438_0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70516"/>
            <a:ext cx="6188804" cy="38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2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6219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 5 лет есть возможность добавить и индивидуальные занятия на выбранном инструменте</a:t>
            </a:r>
            <a:endParaRPr lang="ru-RU" sz="2400" b="1" dirty="0"/>
          </a:p>
        </p:txBody>
      </p:sp>
      <p:pic>
        <p:nvPicPr>
          <p:cNvPr id="8194" name="Picture 2" descr="F:\презентация школы\раннее эстетическое развитие\IMG-20190601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584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резентация школы\раннее эстетическое развитие\IMG-20190601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968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4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7312658" cy="9361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Наши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smtClean="0"/>
              <a:t>достижения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94000"/>
            <a:ext cx="4749501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Наталья\Downloads\Дипломы\IMG_20200504_183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3051001" cy="406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талья\Downloads\Дипломы\Screenshot_2020-05-04-21-38-40-734_com.whatsa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1645"/>
            <a:ext cx="2662200" cy="41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Наталья\Downloads\Дипломы\Всероссийский еонкурс\¦иTГ¦-¦¦TВ¦-¦-¦- ¦Ь¦¬TА¦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2" y="476672"/>
            <a:ext cx="2243231" cy="316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3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28682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Наши достижения</a:t>
            </a:r>
            <a:endParaRPr lang="ru-RU" b="1" dirty="0"/>
          </a:p>
        </p:txBody>
      </p:sp>
      <p:pic>
        <p:nvPicPr>
          <p:cNvPr id="4098" name="Picture 2" descr="C:\Users\Наталья\Downloads\Нотки-Моцарты\PHOTO-2020-05-04-20-58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055768" cy="396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ownloads\Дипломы\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54" y="1239402"/>
            <a:ext cx="2376509" cy="172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лья\Downloads\Дипломы\PHOTO-2020-05-04-20-23-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11" y="548680"/>
            <a:ext cx="1604180" cy="23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талья\Downloads\Дипломы\PHOTO-2020-05-04-20-29-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16920"/>
            <a:ext cx="1886311" cy="262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Наталья\Downloads\Дипломы\Screenshot_2020-05-04-21-37-43-403_com.whatsap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1842750" cy="32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3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  программа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«Раннее эстетическое развитие»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128908" cy="3508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Реализуется  на  основе </a:t>
            </a:r>
            <a:r>
              <a:rPr lang="ru-RU" dirty="0" smtClean="0"/>
              <a:t>«</a:t>
            </a:r>
            <a:r>
              <a:rPr lang="ru-RU" dirty="0"/>
              <a:t>Рекомендаций по организации образовательной и методической деятельности при реализации общеразвивающих программ в области искусств», направленных письмом Министерства культуры Российской Федерации от 21.11.2013 № 191-01-39/06-ГИ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Срок </a:t>
            </a:r>
            <a:r>
              <a:rPr lang="ru-RU" dirty="0"/>
              <a:t>освоения программы </a:t>
            </a:r>
            <a:r>
              <a:rPr lang="ru-RU" dirty="0" smtClean="0"/>
              <a:t>1-2 года.</a:t>
            </a:r>
          </a:p>
          <a:p>
            <a:endParaRPr lang="ru-RU" dirty="0"/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88654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96752"/>
            <a:ext cx="7024744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Общеразвивающая  программа</a:t>
            </a:r>
            <a:br>
              <a:rPr lang="ru-RU" sz="2400" b="1" dirty="0"/>
            </a:br>
            <a:r>
              <a:rPr lang="ru-RU" sz="2400" b="1" dirty="0"/>
              <a:t> «Раннее эстетическое развитие»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«Эффект Моцарта»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Срок освоения программы: 1-2 года</a:t>
            </a:r>
          </a:p>
          <a:p>
            <a:r>
              <a:rPr lang="ru-RU" dirty="0" smtClean="0"/>
              <a:t>Возраст детей 2-4 года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2132856"/>
            <a:ext cx="3055717" cy="639762"/>
          </a:xfrm>
        </p:spPr>
        <p:txBody>
          <a:bodyPr/>
          <a:lstStyle/>
          <a:p>
            <a:pPr algn="ctr"/>
            <a:r>
              <a:rPr lang="ru-RU" dirty="0" smtClean="0"/>
              <a:t>«Нотка»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Срок освоения программы: 1-2 года</a:t>
            </a:r>
          </a:p>
          <a:p>
            <a:r>
              <a:rPr lang="ru-RU" dirty="0" smtClean="0"/>
              <a:t>Возраст детей 5-6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37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</a:t>
            </a:r>
            <a:br>
              <a:rPr lang="ru-RU" dirty="0" smtClean="0"/>
            </a:br>
            <a:r>
              <a:rPr lang="ru-RU" sz="2700" b="1" dirty="0" smtClean="0"/>
              <a:t>«Эффект Моцарта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80928"/>
            <a:ext cx="6777317" cy="350897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Пение </a:t>
            </a:r>
            <a:r>
              <a:rPr lang="ru-RU" dirty="0"/>
              <a:t>в ансамбле (работа над дикцией, дыхательная гимнастика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Ритмика </a:t>
            </a:r>
            <a:r>
              <a:rPr lang="ru-RU" dirty="0"/>
              <a:t>( учит ритму, владению </a:t>
            </a:r>
            <a:r>
              <a:rPr lang="ru-RU" dirty="0" smtClean="0"/>
              <a:t>телом </a:t>
            </a:r>
            <a:r>
              <a:rPr lang="ru-RU" dirty="0"/>
              <a:t>развивает коммуникативные навыки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Коллективное  </a:t>
            </a:r>
            <a:r>
              <a:rPr lang="ru-RU" dirty="0" err="1" smtClean="0"/>
              <a:t>музицирование</a:t>
            </a:r>
            <a:endParaRPr lang="ru-RU" dirty="0" smtClean="0"/>
          </a:p>
          <a:p>
            <a:r>
              <a:rPr lang="ru-RU" dirty="0" smtClean="0"/>
              <a:t> Изучение </a:t>
            </a:r>
            <a:r>
              <a:rPr lang="ru-RU" dirty="0"/>
              <a:t>нотной грамоты в </a:t>
            </a:r>
            <a:r>
              <a:rPr lang="ru-RU" dirty="0" smtClean="0"/>
              <a:t>игровой форме </a:t>
            </a:r>
          </a:p>
          <a:p>
            <a:r>
              <a:rPr lang="ru-RU" dirty="0" smtClean="0"/>
              <a:t>знакомство </a:t>
            </a:r>
            <a:r>
              <a:rPr lang="ru-RU" dirty="0"/>
              <a:t>с </a:t>
            </a:r>
            <a:r>
              <a:rPr lang="ru-RU" dirty="0" smtClean="0"/>
              <a:t>композиторами</a:t>
            </a:r>
          </a:p>
          <a:p>
            <a:r>
              <a:rPr lang="ru-RU" dirty="0" smtClean="0"/>
              <a:t>Слушание </a:t>
            </a:r>
            <a:r>
              <a:rPr lang="ru-RU" dirty="0"/>
              <a:t>музыкальных шедевров мировой </a:t>
            </a:r>
            <a:r>
              <a:rPr lang="ru-RU" dirty="0" smtClean="0"/>
              <a:t>классики</a:t>
            </a:r>
          </a:p>
          <a:p>
            <a:r>
              <a:rPr lang="ru-RU" dirty="0" smtClean="0"/>
              <a:t>Знакомство </a:t>
            </a:r>
            <a:r>
              <a:rPr lang="ru-RU" dirty="0"/>
              <a:t>с музыкальными </a:t>
            </a:r>
            <a:r>
              <a:rPr lang="ru-RU" dirty="0" smtClean="0"/>
              <a:t>инструментами</a:t>
            </a:r>
            <a:endParaRPr lang="ru-RU" dirty="0"/>
          </a:p>
        </p:txBody>
      </p:sp>
      <p:pic>
        <p:nvPicPr>
          <p:cNvPr id="3074" name="Picture 2" descr="F:\презентация школы\раннее эстетическое развитие\эффект Моца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788000" cy="23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8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УЧЕБНЫЙ ПЛАН. ЭФФЕКТ МОЦАРТА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885987"/>
              </p:ext>
            </p:extLst>
          </p:nvPr>
        </p:nvGraphicFramePr>
        <p:xfrm>
          <a:off x="2123728" y="1772816"/>
          <a:ext cx="3939540" cy="3596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660"/>
                <a:gridCol w="2351405"/>
                <a:gridCol w="629920"/>
                <a:gridCol w="630555"/>
              </a:tblGrid>
              <a:tr h="51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предмета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уроков в неделю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Учебные предметы исполнительской подготовки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Ритмика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Самостоятельная работа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Учебные предметы историко-теоретической подготовки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Основы музыкальной грамоты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Самостоятельная работа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Аудиторная нагрузка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Самостоятельная работа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39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Максимальная нагрузка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7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Примечание к учебному </a:t>
            </a:r>
            <a:r>
              <a:rPr lang="ru-RU" dirty="0" smtClean="0"/>
              <a:t>плану</a:t>
            </a:r>
            <a:r>
              <a:rPr lang="ru-RU" dirty="0"/>
              <a:t> </a:t>
            </a:r>
            <a:r>
              <a:rPr lang="ru-RU" dirty="0" smtClean="0"/>
              <a:t>«Эффект Моцарта»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ритмика </a:t>
            </a:r>
            <a:r>
              <a:rPr lang="ru-RU" sz="2000" dirty="0"/>
              <a:t>и основы музыкальной грамоты – мелкогрупповые  занятия от 4 до10 человек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Продолжительность урока – 30 минут</a:t>
            </a:r>
            <a:r>
              <a:rPr lang="ru-RU" dirty="0"/>
              <a:t>.</a:t>
            </a:r>
          </a:p>
        </p:txBody>
      </p:sp>
      <p:pic>
        <p:nvPicPr>
          <p:cNvPr id="1029" name="Picture 5" descr="C:\Users\Наталья\Downloads\Нотки-Моцарты\IMG-20190619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92542"/>
            <a:ext cx="3203849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501008"/>
            <a:ext cx="2088232" cy="278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89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ru-RU" dirty="0" smtClean="0"/>
              <a:t>Программа «Нотка»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Интеграция различных </a:t>
            </a:r>
            <a:r>
              <a:rPr lang="ru-RU" dirty="0"/>
              <a:t>музыкальные </a:t>
            </a:r>
            <a:r>
              <a:rPr lang="ru-RU" dirty="0" smtClean="0"/>
              <a:t>дисциплин  </a:t>
            </a:r>
            <a:r>
              <a:rPr lang="ru-RU" dirty="0"/>
              <a:t>и </a:t>
            </a:r>
            <a:r>
              <a:rPr lang="ru-RU" dirty="0" smtClean="0"/>
              <a:t>форм  </a:t>
            </a:r>
            <a:r>
              <a:rPr lang="ru-RU" dirty="0"/>
              <a:t>работы: </a:t>
            </a:r>
            <a:endParaRPr lang="ru-RU" dirty="0" smtClean="0"/>
          </a:p>
          <a:p>
            <a:r>
              <a:rPr lang="ru-RU" dirty="0" smtClean="0"/>
              <a:t>работа </a:t>
            </a:r>
            <a:r>
              <a:rPr lang="ru-RU" dirty="0"/>
              <a:t>над </a:t>
            </a:r>
            <a:r>
              <a:rPr lang="ru-RU" dirty="0" smtClean="0"/>
              <a:t>дикцией,</a:t>
            </a:r>
          </a:p>
          <a:p>
            <a:r>
              <a:rPr lang="ru-RU" dirty="0" smtClean="0"/>
              <a:t>дыхательная </a:t>
            </a:r>
            <a:r>
              <a:rPr lang="ru-RU" dirty="0"/>
              <a:t>гимнастика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сценическое мастерство, </a:t>
            </a:r>
            <a:endParaRPr lang="ru-RU" dirty="0" smtClean="0"/>
          </a:p>
          <a:p>
            <a:r>
              <a:rPr lang="ru-RU" dirty="0" smtClean="0"/>
              <a:t>оркестр </a:t>
            </a:r>
            <a:r>
              <a:rPr lang="ru-RU" dirty="0"/>
              <a:t>металлофонов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шумовой оркестр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развитие ладового и ритмического слуха, </a:t>
            </a:r>
            <a:endParaRPr lang="ru-RU" dirty="0" smtClean="0"/>
          </a:p>
          <a:p>
            <a:r>
              <a:rPr lang="ru-RU" dirty="0" smtClean="0"/>
              <a:t>нотная </a:t>
            </a:r>
            <a:r>
              <a:rPr lang="ru-RU" dirty="0"/>
              <a:t>грамота.  </a:t>
            </a:r>
          </a:p>
        </p:txBody>
      </p:sp>
    </p:spTree>
    <p:extLst>
      <p:ext uri="{BB962C8B-B14F-4D97-AF65-F5344CB8AC3E}">
        <p14:creationId xmlns:p14="http://schemas.microsoft.com/office/powerpoint/2010/main" val="8637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УЧЕБНЫЙ ПЛАН. «Нотка»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04221"/>
              </p:ext>
            </p:extLst>
          </p:nvPr>
        </p:nvGraphicFramePr>
        <p:xfrm>
          <a:off x="4283968" y="2276872"/>
          <a:ext cx="3939540" cy="3596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660"/>
                <a:gridCol w="2351405"/>
                <a:gridCol w="629920"/>
                <a:gridCol w="630555"/>
              </a:tblGrid>
              <a:tr h="48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предмета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уроков в неделю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Учебные предметы исполнительской подготовки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Самостоятельная работа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Учебные предметы историко-теоретической подготовки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Сольфеджио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Самостоятельная работа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Аудиторная нагрузка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Самостоятельная работа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39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Максимальная нагрузка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1" descr="F:\презентация школы\раннее эстетическое развитие\сольфеджио Преображенск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2401"/>
            <a:ext cx="3564000" cy="26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9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Autofit/>
          </a:bodyPr>
          <a:lstStyle/>
          <a:p>
            <a:r>
              <a:rPr lang="ru-RU" sz="2400" dirty="0"/>
              <a:t>Примечание к учебному </a:t>
            </a:r>
            <a:r>
              <a:rPr lang="ru-RU" sz="2400" dirty="0" smtClean="0"/>
              <a:t>плану</a:t>
            </a:r>
            <a:r>
              <a:rPr lang="ru-RU" sz="2400" dirty="0"/>
              <a:t> </a:t>
            </a:r>
            <a:r>
              <a:rPr lang="ru-RU" sz="2400" dirty="0" smtClean="0"/>
              <a:t>«Нотка»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6777317" cy="350897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хор - групповые </a:t>
            </a:r>
            <a:r>
              <a:rPr lang="ru-RU" sz="2000" b="1" dirty="0"/>
              <a:t>занятия – в среднем от 11 человек; </a:t>
            </a:r>
            <a:endParaRPr lang="ru-RU" sz="2000" b="1" dirty="0" smtClean="0"/>
          </a:p>
          <a:p>
            <a:r>
              <a:rPr lang="ru-RU" sz="2000" b="1" dirty="0" smtClean="0"/>
              <a:t>сольфеджио </a:t>
            </a:r>
            <a:r>
              <a:rPr lang="ru-RU" sz="2000" b="1" dirty="0"/>
              <a:t>– мелкогрупповые  занятия от 4 до10 человек. </a:t>
            </a:r>
            <a:endParaRPr lang="ru-RU" sz="2000" b="1" dirty="0" smtClean="0"/>
          </a:p>
          <a:p>
            <a:r>
              <a:rPr lang="ru-RU" sz="2000" b="1" dirty="0" smtClean="0"/>
              <a:t>Продолжительность </a:t>
            </a:r>
            <a:r>
              <a:rPr lang="ru-RU" sz="2000" b="1" dirty="0"/>
              <a:t>урока – 30 минут.</a:t>
            </a:r>
          </a:p>
        </p:txBody>
      </p:sp>
      <p:pic>
        <p:nvPicPr>
          <p:cNvPr id="10242" name="Picture 2" descr="F:\презентация школы\25-04-2020_13-09-34\IMG-20190419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5328000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73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1241</TotalTime>
  <Words>497</Words>
  <Application>Microsoft Office PowerPoint</Application>
  <PresentationFormat>Экран (4:3)</PresentationFormat>
  <Paragraphs>166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Общеразвивающая  программа  «Раннее эстетическое развитие» (внебюджет)</vt:lpstr>
      <vt:lpstr>Общеразвивающая  программа  «Раннее эстетическое развитие» </vt:lpstr>
      <vt:lpstr>Программа «Эффект Моцарта»</vt:lpstr>
      <vt:lpstr>УЧЕБНЫЙ ПЛАН. ЭФФЕКТ МОЦАРТА</vt:lpstr>
      <vt:lpstr>Примечание к учебному плану «Эффект Моцарта»</vt:lpstr>
      <vt:lpstr>Программа «Нотка»</vt:lpstr>
      <vt:lpstr>УЧЕБНЫЙ ПЛАН. «Нотка»</vt:lpstr>
      <vt:lpstr>Примечание к учебному плану «Нотка»</vt:lpstr>
      <vt:lpstr>Преподаватели:  Преображенская Александра Сергеевна Щелкова Наталья Викторовна  </vt:lpstr>
      <vt:lpstr> </vt:lpstr>
      <vt:lpstr>Участие в региональных, всероссийских и международных конкурсах </vt:lpstr>
      <vt:lpstr>Участие  в концертной деятельности школы </vt:lpstr>
      <vt:lpstr>Шумовой оркестр</vt:lpstr>
      <vt:lpstr>С 5 лет есть возможность добавить и индивидуальные занятия на выбранном инструменте</vt:lpstr>
      <vt:lpstr>Наши  достижения</vt:lpstr>
      <vt:lpstr>Наши достижения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реализации дополнительных образовательных программ за 2018-2019 учебный год</dc:title>
  <dc:creator>user</dc:creator>
  <cp:lastModifiedBy>Пользователь Windows</cp:lastModifiedBy>
  <cp:revision>124</cp:revision>
  <dcterms:created xsi:type="dcterms:W3CDTF">2019-06-10T08:39:01Z</dcterms:created>
  <dcterms:modified xsi:type="dcterms:W3CDTF">2020-05-06T06:12:14Z</dcterms:modified>
</cp:coreProperties>
</file>